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8" r:id="rId7"/>
    <p:sldId id="276" r:id="rId8"/>
    <p:sldId id="261" r:id="rId9"/>
    <p:sldId id="262" r:id="rId10"/>
    <p:sldId id="274" r:id="rId11"/>
    <p:sldId id="264" r:id="rId12"/>
    <p:sldId id="265" r:id="rId13"/>
    <p:sldId id="266" r:id="rId14"/>
    <p:sldId id="267" r:id="rId15"/>
    <p:sldId id="269" r:id="rId16"/>
    <p:sldId id="271" r:id="rId17"/>
    <p:sldId id="270" r:id="rId18"/>
    <p:sldId id="272" r:id="rId19"/>
    <p:sldId id="268" r:id="rId20"/>
    <p:sldId id="263" r:id="rId21"/>
    <p:sldId id="278" r:id="rId22"/>
    <p:sldId id="279" r:id="rId23"/>
    <p:sldId id="281" r:id="rId24"/>
    <p:sldId id="280" r:id="rId25"/>
    <p:sldId id="277" r:id="rId26"/>
    <p:sldId id="275" r:id="rId27"/>
    <p:sldId id="273" r:id="rId28"/>
    <p:sldId id="284" r:id="rId29"/>
    <p:sldId id="282" r:id="rId30"/>
    <p:sldId id="285" r:id="rId31"/>
    <p:sldId id="287" r:id="rId32"/>
    <p:sldId id="286" r:id="rId33"/>
    <p:sldId id="290" r:id="rId34"/>
    <p:sldId id="289" r:id="rId35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-660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15.06.2022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15.06.2022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15.06.2022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15.06.2022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15.06.2022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15.06.2022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15.06.2022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15.06.2022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15.06.2022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15.06.2022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15.06.2022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2;p17" descr="PPT template.jpg"/>
          <p:cNvPicPr preferRelativeResize="0"/>
          <p:nvPr userDrawn="1"/>
        </p:nvPicPr>
        <p:blipFill rotWithShape="1">
          <a:blip r:embed="rId13" cstate="print">
            <a:alphaModFix/>
          </a:blip>
          <a:srcRect t="6817" b="7335"/>
          <a:stretch/>
        </p:blipFill>
        <p:spPr>
          <a:xfrm>
            <a:off x="0" y="0"/>
            <a:ext cx="9144000" cy="648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;p17" descr="PPT template.jpg"/>
          <p:cNvPicPr preferRelativeResize="0"/>
          <p:nvPr userDrawn="1"/>
        </p:nvPicPr>
        <p:blipFill rotWithShape="1">
          <a:blip r:embed="rId13" cstate="print">
            <a:alphaModFix/>
          </a:blip>
          <a:srcRect l="30033" t="66906"/>
          <a:stretch/>
        </p:blipFill>
        <p:spPr>
          <a:xfrm>
            <a:off x="0" y="4999484"/>
            <a:ext cx="9144000" cy="14401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923678"/>
            <a:ext cx="1760537" cy="1068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139952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5652120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491630"/>
            <a:ext cx="2247900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139952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923678"/>
            <a:ext cx="3733800" cy="151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139952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851670"/>
            <a:ext cx="3349625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139952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347615"/>
            <a:ext cx="3209499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139952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283718"/>
            <a:ext cx="135890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139952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9" y="1851671"/>
            <a:ext cx="3563680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139952" y="1059582"/>
          <a:ext cx="3312369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851670"/>
            <a:ext cx="2444750" cy="157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139952" y="1059582"/>
          <a:ext cx="3312369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139702"/>
            <a:ext cx="1725613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139952" y="1059582"/>
          <a:ext cx="3312369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2643758"/>
            <a:ext cx="2136775" cy="1204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139952" y="1059582"/>
          <a:ext cx="3312369" cy="305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X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X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1" y="1707654"/>
            <a:ext cx="2952328" cy="1348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kstSylinder 4"/>
          <p:cNvSpPr txBox="1"/>
          <p:nvPr/>
        </p:nvSpPr>
        <p:spPr>
          <a:xfrm rot="20130422">
            <a:off x="2300403" y="2268747"/>
            <a:ext cx="4176464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INDESTRUCTABLE – DO NOT USE</a:t>
            </a:r>
            <a:endParaRPr lang="en-US" dirty="0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139952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203598"/>
            <a:ext cx="3213100" cy="278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139952" y="1059582"/>
          <a:ext cx="3312369" cy="305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X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X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91630"/>
            <a:ext cx="3725863" cy="221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kstSylinder 4"/>
          <p:cNvSpPr txBox="1"/>
          <p:nvPr/>
        </p:nvSpPr>
        <p:spPr>
          <a:xfrm rot="20130422">
            <a:off x="2300403" y="2268747"/>
            <a:ext cx="4176464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INDESTRUCTABLE – DO NOT USE</a:t>
            </a:r>
            <a:endParaRPr lang="en-US" dirty="0"/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5652120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779662"/>
            <a:ext cx="3819525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5652120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491630"/>
            <a:ext cx="3514725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5652120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851670"/>
            <a:ext cx="2724150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5652120" y="1059582"/>
          <a:ext cx="3312369" cy="305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779662"/>
            <a:ext cx="3028950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5652120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923678"/>
            <a:ext cx="2162175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5652120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419622"/>
            <a:ext cx="3181350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5652120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491631"/>
            <a:ext cx="3394663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5652120" y="1059582"/>
          <a:ext cx="3312369" cy="1915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432048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851670"/>
            <a:ext cx="3867150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ktangel 4"/>
          <p:cNvSpPr/>
          <p:nvPr/>
        </p:nvSpPr>
        <p:spPr>
          <a:xfrm rot="3469604">
            <a:off x="2669977" y="1998941"/>
            <a:ext cx="792088" cy="1728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5652120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707654"/>
            <a:ext cx="4791075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ktangel 4"/>
          <p:cNvSpPr/>
          <p:nvPr/>
        </p:nvSpPr>
        <p:spPr>
          <a:xfrm rot="4082774">
            <a:off x="1375724" y="2197894"/>
            <a:ext cx="792088" cy="15625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139952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635646"/>
            <a:ext cx="2290763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5652120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851670"/>
            <a:ext cx="428625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ktangel 4"/>
          <p:cNvSpPr/>
          <p:nvPr/>
        </p:nvSpPr>
        <p:spPr>
          <a:xfrm rot="4082774">
            <a:off x="1400883" y="1338637"/>
            <a:ext cx="650503" cy="2141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5652120" y="1059582"/>
          <a:ext cx="3312369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 (Penetrator only)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635646"/>
            <a:ext cx="2181225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5652120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779662"/>
            <a:ext cx="2762250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355976" y="1059582"/>
          <a:ext cx="4680521" cy="211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4410"/>
                <a:gridCol w="965822"/>
                <a:gridCol w="1300144"/>
                <a:gridCol w="1300145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 (Penetrator only)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 (Penetrator only)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 (Penetrator only)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779662"/>
            <a:ext cx="227647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5652120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707654"/>
            <a:ext cx="4086225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139952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067694"/>
            <a:ext cx="820737" cy="76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139952" y="1059582"/>
          <a:ext cx="3312369" cy="211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</a:t>
                      </a:r>
                    </a:p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067694"/>
            <a:ext cx="785813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5652120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923678"/>
            <a:ext cx="1914525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5580112" y="987574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211710"/>
            <a:ext cx="105727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139952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995686"/>
            <a:ext cx="1631950" cy="1144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139952" y="1059582"/>
          <a:ext cx="33123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/>
                <a:gridCol w="683505"/>
                <a:gridCol w="920102"/>
                <a:gridCol w="920103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1000 IBS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2000 IBS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Bomb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Bombs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419622"/>
            <a:ext cx="1624013" cy="239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737</Words>
  <Application>Microsoft Office PowerPoint</Application>
  <PresentationFormat>Skjermfremvisning (16:9)</PresentationFormat>
  <Paragraphs>509</Paragraphs>
  <Slides>34</Slides>
  <Notes>0</Notes>
  <HiddenSlides>2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34</vt:i4>
      </vt:variant>
    </vt:vector>
  </HeadingPairs>
  <TitlesOfParts>
    <vt:vector size="35" baseType="lpstr">
      <vt:lpstr>Kontortema</vt:lpstr>
      <vt:lpstr>Lysbilde 1</vt:lpstr>
      <vt:lpstr>Lysbilde 2</vt:lpstr>
      <vt:lpstr>Lysbilde 3</vt:lpstr>
      <vt:lpstr>Lysbilde 4</vt:lpstr>
      <vt:lpstr>Lysbilde 5</vt:lpstr>
      <vt:lpstr>Lysbilde 6</vt:lpstr>
      <vt:lpstr>Lysbilde 7</vt:lpstr>
      <vt:lpstr>Lysbilde 8</vt:lpstr>
      <vt:lpstr>Lysbilde 9</vt:lpstr>
      <vt:lpstr>Lysbilde 10</vt:lpstr>
      <vt:lpstr>Lysbilde 11</vt:lpstr>
      <vt:lpstr>Lysbilde 12</vt:lpstr>
      <vt:lpstr>Lysbilde 13</vt:lpstr>
      <vt:lpstr>Lysbilde 14</vt:lpstr>
      <vt:lpstr>Lysbilde 15</vt:lpstr>
      <vt:lpstr>Lysbilde 16</vt:lpstr>
      <vt:lpstr>Lysbilde 17</vt:lpstr>
      <vt:lpstr>Lysbilde 18</vt:lpstr>
      <vt:lpstr>Lysbilde 19</vt:lpstr>
      <vt:lpstr>Lysbilde 20</vt:lpstr>
      <vt:lpstr>Lysbilde 21</vt:lpstr>
      <vt:lpstr>Lysbilde 22</vt:lpstr>
      <vt:lpstr>Lysbilde 23</vt:lpstr>
      <vt:lpstr>Lysbilde 24</vt:lpstr>
      <vt:lpstr>Lysbilde 25</vt:lpstr>
      <vt:lpstr>Lysbilde 26</vt:lpstr>
      <vt:lpstr>Lysbilde 27</vt:lpstr>
      <vt:lpstr>Lysbilde 28</vt:lpstr>
      <vt:lpstr>Lysbilde 29</vt:lpstr>
      <vt:lpstr>Lysbilde 30</vt:lpstr>
      <vt:lpstr>Lysbilde 31</vt:lpstr>
      <vt:lpstr>Lysbilde 32</vt:lpstr>
      <vt:lpstr>Lysbilde 33</vt:lpstr>
      <vt:lpstr>Lysbilde 34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Lysbilde 1</dc:title>
  <dc:creator>Sjefen</dc:creator>
  <cp:lastModifiedBy>Neck</cp:lastModifiedBy>
  <cp:revision>92</cp:revision>
  <dcterms:created xsi:type="dcterms:W3CDTF">2022-06-14T12:24:02Z</dcterms:created>
  <dcterms:modified xsi:type="dcterms:W3CDTF">2022-06-15T21:22:56Z</dcterms:modified>
</cp:coreProperties>
</file>